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318" r:id="rId2"/>
    <p:sldId id="329" r:id="rId3"/>
    <p:sldId id="335" r:id="rId4"/>
    <p:sldId id="336" r:id="rId5"/>
    <p:sldId id="332" r:id="rId6"/>
    <p:sldId id="337" r:id="rId7"/>
    <p:sldId id="340" r:id="rId8"/>
    <p:sldId id="341" r:id="rId9"/>
    <p:sldId id="338" r:id="rId10"/>
    <p:sldId id="339" r:id="rId11"/>
    <p:sldId id="342" r:id="rId12"/>
    <p:sldId id="333" r:id="rId13"/>
  </p:sldIdLst>
  <p:sldSz cx="12188825" cy="6858000"/>
  <p:notesSz cx="6858000" cy="9144000"/>
  <p:custDataLst>
    <p:tags r:id="rId16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4030">
          <p15:clr>
            <a:srgbClr val="A4A3A4"/>
          </p15:clr>
        </p15:guide>
        <p15:guide id="3" orient="horz" pos="1152">
          <p15:clr>
            <a:srgbClr val="A4A3A4"/>
          </p15:clr>
        </p15:guide>
        <p15:guide id="4" orient="horz" pos="1018">
          <p15:clr>
            <a:srgbClr val="A4A3A4"/>
          </p15:clr>
        </p15:guide>
        <p15:guide id="5" orient="horz" pos="3886">
          <p15:clr>
            <a:srgbClr val="A4A3A4"/>
          </p15:clr>
        </p15:guide>
        <p15:guide id="6" orient="horz" pos="2928">
          <p15:clr>
            <a:srgbClr val="A4A3A4"/>
          </p15:clr>
        </p15:guide>
        <p15:guide id="7" orient="horz" pos="3072">
          <p15:clr>
            <a:srgbClr val="A4A3A4"/>
          </p15:clr>
        </p15:guide>
        <p15:guide id="8" orient="horz" pos="407">
          <p15:clr>
            <a:srgbClr val="A4A3A4"/>
          </p15:clr>
        </p15:guide>
        <p15:guide id="9" pos="3839">
          <p15:clr>
            <a:srgbClr val="A4A3A4"/>
          </p15:clr>
        </p15:guide>
        <p15:guide id="10" pos="959">
          <p15:clr>
            <a:srgbClr val="A4A3A4"/>
          </p15:clr>
        </p15:guide>
        <p15:guide id="11" pos="7151">
          <p15:clr>
            <a:srgbClr val="A4A3A4"/>
          </p15:clr>
        </p15:guide>
        <p15:guide id="12" pos="671">
          <p15:clr>
            <a:srgbClr val="A4A3A4"/>
          </p15:clr>
        </p15:guide>
        <p15:guide id="13" pos="4991">
          <p15:clr>
            <a:srgbClr val="A4A3A4"/>
          </p15:clr>
        </p15:guide>
        <p15:guide id="14" pos="700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28282"/>
    <a:srgbClr val="6E90FE"/>
    <a:srgbClr val="8086FC"/>
    <a:srgbClr val="6D6DFB"/>
    <a:srgbClr val="4E78F0"/>
    <a:srgbClr val="F0932C"/>
    <a:srgbClr val="92C610"/>
    <a:srgbClr val="9FD812"/>
    <a:srgbClr val="E05F2C"/>
    <a:srgbClr val="0ABE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CF1AB2-1976-4502-BF36-3FF5EA218861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778" autoAdjust="0"/>
    <p:restoredTop sz="94629" autoAdjust="0"/>
  </p:normalViewPr>
  <p:slideViewPr>
    <p:cSldViewPr showGuides="1">
      <p:cViewPr varScale="1">
        <p:scale>
          <a:sx n="114" d="100"/>
          <a:sy n="114" d="100"/>
        </p:scale>
        <p:origin x="426" y="114"/>
      </p:cViewPr>
      <p:guideLst>
        <p:guide orient="horz" pos="2160"/>
        <p:guide orient="horz" pos="4030"/>
        <p:guide orient="horz" pos="1152"/>
        <p:guide orient="horz" pos="1018"/>
        <p:guide orient="horz" pos="3886"/>
        <p:guide orient="horz" pos="2928"/>
        <p:guide orient="horz" pos="3072"/>
        <p:guide orient="horz" pos="407"/>
        <p:guide pos="3839"/>
        <p:guide pos="959"/>
        <p:guide pos="7151"/>
        <p:guide pos="671"/>
        <p:guide pos="4991"/>
        <p:guide pos="700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6" d="100"/>
          <a:sy n="66" d="100"/>
        </p:scale>
        <p:origin x="2850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tags" Target="tags/tag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DBA91F1-7E8C-41C9-A838-D658A98417D5}" type="doc">
      <dgm:prSet loTypeId="urn:microsoft.com/office/officeart/2005/8/layout/list1" loCatId="list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9A97DD9A-212E-426A-9594-7FEEEC4E1E2E}">
      <dgm:prSet phldrT="[Text]"/>
      <dgm:spPr/>
      <dgm:t>
        <a:bodyPr/>
        <a:lstStyle/>
        <a:p>
          <a:pPr algn="l"/>
          <a:r>
            <a:rPr lang="en-US" dirty="0"/>
            <a:t>Capture Image</a:t>
          </a:r>
        </a:p>
      </dgm:t>
      <dgm:extLst>
        <a:ext uri="{E40237B7-FDA0-4F09-8148-C483321AD2D9}">
          <dgm14:cNvPr xmlns:dgm14="http://schemas.microsoft.com/office/drawing/2010/diagram" id="0" name="" title="Step 1 title"/>
        </a:ext>
      </dgm:extLst>
    </dgm:pt>
    <dgm:pt modelId="{CFB8B198-74C4-4710-BA7C-5F16A52BB9D3}" type="parTrans" cxnId="{6EE1A5DD-79E9-4FC2-BFBE-DA7B4C71D980}">
      <dgm:prSet/>
      <dgm:spPr/>
      <dgm:t>
        <a:bodyPr/>
        <a:lstStyle/>
        <a:p>
          <a:pPr algn="l"/>
          <a:endParaRPr lang="en-US"/>
        </a:p>
      </dgm:t>
    </dgm:pt>
    <dgm:pt modelId="{A822033B-D112-4812-B9AC-0AEDBC4B3389}" type="sibTrans" cxnId="{6EE1A5DD-79E9-4FC2-BFBE-DA7B4C71D980}">
      <dgm:prSet/>
      <dgm:spPr/>
      <dgm:t>
        <a:bodyPr/>
        <a:lstStyle/>
        <a:p>
          <a:pPr algn="l"/>
          <a:endParaRPr lang="en-US"/>
        </a:p>
      </dgm:t>
    </dgm:pt>
    <dgm:pt modelId="{B7F093E9-7C2E-44B4-8B3B-6CBE0FE3E35E}">
      <dgm:prSet phldrT="[Text]"/>
      <dgm:spPr/>
      <dgm:t>
        <a:bodyPr/>
        <a:lstStyle/>
        <a:p>
          <a:pPr algn="l"/>
          <a:r>
            <a:rPr lang="en-US" dirty="0"/>
            <a:t>Denomination</a:t>
          </a:r>
        </a:p>
      </dgm:t>
      <dgm:extLst>
        <a:ext uri="{E40237B7-FDA0-4F09-8148-C483321AD2D9}">
          <dgm14:cNvPr xmlns:dgm14="http://schemas.microsoft.com/office/drawing/2010/diagram" id="0" name="" title="Step 2 title"/>
        </a:ext>
      </dgm:extLst>
    </dgm:pt>
    <dgm:pt modelId="{975EB889-7FE2-4B31-A57C-D6644EDC0C5B}" type="parTrans" cxnId="{05382DB0-93E0-41A2-9F05-DBE0C57CD836}">
      <dgm:prSet/>
      <dgm:spPr/>
      <dgm:t>
        <a:bodyPr/>
        <a:lstStyle/>
        <a:p>
          <a:pPr algn="l"/>
          <a:endParaRPr lang="en-US"/>
        </a:p>
      </dgm:t>
    </dgm:pt>
    <dgm:pt modelId="{A2D02C68-2709-4715-A187-1730828C882F}" type="sibTrans" cxnId="{05382DB0-93E0-41A2-9F05-DBE0C57CD836}">
      <dgm:prSet/>
      <dgm:spPr/>
      <dgm:t>
        <a:bodyPr/>
        <a:lstStyle/>
        <a:p>
          <a:pPr algn="l"/>
          <a:endParaRPr lang="en-US"/>
        </a:p>
      </dgm:t>
    </dgm:pt>
    <dgm:pt modelId="{9767D06C-E342-4313-B844-7CBE4BE72372}">
      <dgm:prSet phldrT="[Text]"/>
      <dgm:spPr/>
      <dgm:t>
        <a:bodyPr/>
        <a:lstStyle/>
        <a:p>
          <a:pPr algn="l"/>
          <a:r>
            <a:rPr lang="en-US" dirty="0"/>
            <a:t>Segmentation &amp; Checking</a:t>
          </a:r>
        </a:p>
      </dgm:t>
      <dgm:extLst>
        <a:ext uri="{E40237B7-FDA0-4F09-8148-C483321AD2D9}">
          <dgm14:cNvPr xmlns:dgm14="http://schemas.microsoft.com/office/drawing/2010/diagram" id="0" name="" title="Step 3 title"/>
        </a:ext>
      </dgm:extLst>
    </dgm:pt>
    <dgm:pt modelId="{07642ABB-36AA-4345-A138-3BA34143FF70}" type="parTrans" cxnId="{1F9E31E8-2B2E-4F8E-AA9B-B5366FE84796}">
      <dgm:prSet/>
      <dgm:spPr/>
      <dgm:t>
        <a:bodyPr/>
        <a:lstStyle/>
        <a:p>
          <a:pPr algn="l"/>
          <a:endParaRPr lang="en-US"/>
        </a:p>
      </dgm:t>
    </dgm:pt>
    <dgm:pt modelId="{5B3210CA-F7F6-43EC-9250-21702872AB7F}" type="sibTrans" cxnId="{1F9E31E8-2B2E-4F8E-AA9B-B5366FE84796}">
      <dgm:prSet/>
      <dgm:spPr/>
      <dgm:t>
        <a:bodyPr/>
        <a:lstStyle/>
        <a:p>
          <a:pPr algn="l"/>
          <a:endParaRPr lang="en-US"/>
        </a:p>
      </dgm:t>
    </dgm:pt>
    <dgm:pt modelId="{45D65E2E-57FB-46B9-A23E-155578272902}">
      <dgm:prSet phldrT="[Text]"/>
      <dgm:spPr/>
      <dgm:t>
        <a:bodyPr/>
        <a:lstStyle/>
        <a:p>
          <a:pPr algn="l"/>
          <a:r>
            <a:rPr lang="en-US" dirty="0"/>
            <a:t>Front-lit</a:t>
          </a:r>
        </a:p>
      </dgm:t>
      <dgm:extLst>
        <a:ext uri="{E40237B7-FDA0-4F09-8148-C483321AD2D9}">
          <dgm14:cNvPr xmlns:dgm14="http://schemas.microsoft.com/office/drawing/2010/diagram" id="0" name="" title="Step 1 task"/>
        </a:ext>
      </dgm:extLst>
    </dgm:pt>
    <dgm:pt modelId="{D504A610-38C8-4BDE-BB8B-E71AB9A63BD2}" type="parTrans" cxnId="{FE68F8E0-776A-49A3-8850-D44015EFEFE4}">
      <dgm:prSet/>
      <dgm:spPr/>
      <dgm:t>
        <a:bodyPr/>
        <a:lstStyle/>
        <a:p>
          <a:pPr algn="l"/>
          <a:endParaRPr lang="en-US"/>
        </a:p>
      </dgm:t>
    </dgm:pt>
    <dgm:pt modelId="{C35F0E74-D801-4FFD-B331-4EF428DDF3B5}" type="sibTrans" cxnId="{FE68F8E0-776A-49A3-8850-D44015EFEFE4}">
      <dgm:prSet/>
      <dgm:spPr/>
      <dgm:t>
        <a:bodyPr/>
        <a:lstStyle/>
        <a:p>
          <a:pPr algn="l"/>
          <a:endParaRPr lang="en-US"/>
        </a:p>
      </dgm:t>
    </dgm:pt>
    <dgm:pt modelId="{6F3E996A-0AA3-4EE3-B260-122F07FC63B9}">
      <dgm:prSet phldrT="[Text]"/>
      <dgm:spPr/>
      <dgm:t>
        <a:bodyPr/>
        <a:lstStyle/>
        <a:p>
          <a:pPr algn="l"/>
          <a:r>
            <a:rPr lang="en-US" dirty="0"/>
            <a:t>Back-lit</a:t>
          </a:r>
        </a:p>
      </dgm:t>
    </dgm:pt>
    <dgm:pt modelId="{C5F8FC29-3CC2-48C8-A0BA-184301B9A503}" type="parTrans" cxnId="{8EA684B7-844F-4D1A-913B-4AA924E72F75}">
      <dgm:prSet/>
      <dgm:spPr/>
      <dgm:t>
        <a:bodyPr/>
        <a:lstStyle/>
        <a:p>
          <a:pPr algn="l"/>
          <a:endParaRPr lang="en-US"/>
        </a:p>
      </dgm:t>
    </dgm:pt>
    <dgm:pt modelId="{4960F7FB-C4ED-4761-9484-C868EE2CA5D8}" type="sibTrans" cxnId="{8EA684B7-844F-4D1A-913B-4AA924E72F75}">
      <dgm:prSet/>
      <dgm:spPr/>
      <dgm:t>
        <a:bodyPr/>
        <a:lstStyle/>
        <a:p>
          <a:pPr algn="l"/>
          <a:endParaRPr lang="en-US"/>
        </a:p>
      </dgm:t>
    </dgm:pt>
    <dgm:pt modelId="{3D6FB82D-8702-4FD5-B446-B15492C8E8D3}">
      <dgm:prSet phldrT="[Text]"/>
      <dgm:spPr/>
      <dgm:t>
        <a:bodyPr/>
        <a:lstStyle/>
        <a:p>
          <a:pPr algn="l"/>
          <a:r>
            <a:rPr lang="en-US" dirty="0"/>
            <a:t>Determine Denomination</a:t>
          </a:r>
        </a:p>
      </dgm:t>
      <dgm:extLst>
        <a:ext uri="{E40237B7-FDA0-4F09-8148-C483321AD2D9}">
          <dgm14:cNvPr xmlns:dgm14="http://schemas.microsoft.com/office/drawing/2010/diagram" id="0" name="" title="Step 2 task"/>
        </a:ext>
      </dgm:extLst>
    </dgm:pt>
    <dgm:pt modelId="{01064A5F-A089-4040-BEA5-E691D4390BDE}" type="parTrans" cxnId="{8C4DF61B-AB41-4B3C-AC5A-E6632D6E5366}">
      <dgm:prSet/>
      <dgm:spPr/>
      <dgm:t>
        <a:bodyPr/>
        <a:lstStyle/>
        <a:p>
          <a:pPr algn="l"/>
          <a:endParaRPr lang="en-US"/>
        </a:p>
      </dgm:t>
    </dgm:pt>
    <dgm:pt modelId="{C0A9B8D0-1A45-4904-98C0-4C9491006681}" type="sibTrans" cxnId="{8C4DF61B-AB41-4B3C-AC5A-E6632D6E5366}">
      <dgm:prSet/>
      <dgm:spPr/>
      <dgm:t>
        <a:bodyPr/>
        <a:lstStyle/>
        <a:p>
          <a:pPr algn="l"/>
          <a:endParaRPr lang="en-US"/>
        </a:p>
      </dgm:t>
    </dgm:pt>
    <dgm:pt modelId="{4AD13E16-C8EF-4219-ADEC-3EFA367F63FB}">
      <dgm:prSet phldrT="[Text]"/>
      <dgm:spPr/>
      <dgm:t>
        <a:bodyPr/>
        <a:lstStyle/>
        <a:p>
          <a:pPr algn="l"/>
          <a:r>
            <a:rPr lang="en-US" dirty="0"/>
            <a:t>Segment Regions of Interest</a:t>
          </a:r>
        </a:p>
      </dgm:t>
      <dgm:extLst>
        <a:ext uri="{E40237B7-FDA0-4F09-8148-C483321AD2D9}">
          <dgm14:cNvPr xmlns:dgm14="http://schemas.microsoft.com/office/drawing/2010/diagram" id="0" name="" title="Step 3 task"/>
        </a:ext>
      </dgm:extLst>
    </dgm:pt>
    <dgm:pt modelId="{C2D82D0B-71BA-449B-9321-1F02F63BBED8}" type="parTrans" cxnId="{359D3EBF-2FA2-42B9-BDAA-062B1B914EC4}">
      <dgm:prSet/>
      <dgm:spPr/>
      <dgm:t>
        <a:bodyPr/>
        <a:lstStyle/>
        <a:p>
          <a:pPr algn="l"/>
          <a:endParaRPr lang="en-US"/>
        </a:p>
      </dgm:t>
    </dgm:pt>
    <dgm:pt modelId="{7C9354BF-915D-40A9-977F-DCD4C79AE9A4}" type="sibTrans" cxnId="{359D3EBF-2FA2-42B9-BDAA-062B1B914EC4}">
      <dgm:prSet/>
      <dgm:spPr/>
      <dgm:t>
        <a:bodyPr/>
        <a:lstStyle/>
        <a:p>
          <a:pPr algn="l"/>
          <a:endParaRPr lang="en-US"/>
        </a:p>
      </dgm:t>
    </dgm:pt>
    <dgm:pt modelId="{E62E8DBD-6957-4873-8E9D-000853AF034E}">
      <dgm:prSet phldrT="[Text]"/>
      <dgm:spPr/>
      <dgm:t>
        <a:bodyPr/>
        <a:lstStyle/>
        <a:p>
          <a:pPr algn="l"/>
          <a:r>
            <a:rPr lang="en-US" dirty="0"/>
            <a:t>Check for Counterfeiting</a:t>
          </a:r>
        </a:p>
      </dgm:t>
    </dgm:pt>
    <dgm:pt modelId="{DC8459CB-CD30-4A19-BE62-7046BC0E735E}" type="parTrans" cxnId="{DFA9CA37-0D98-4D62-B9D1-293C52A395D2}">
      <dgm:prSet/>
      <dgm:spPr/>
      <dgm:t>
        <a:bodyPr/>
        <a:lstStyle/>
        <a:p>
          <a:pPr algn="l"/>
          <a:endParaRPr lang="en-US"/>
        </a:p>
      </dgm:t>
    </dgm:pt>
    <dgm:pt modelId="{B9474C92-CD0A-4B03-9103-B97B975A3D86}" type="sibTrans" cxnId="{DFA9CA37-0D98-4D62-B9D1-293C52A395D2}">
      <dgm:prSet/>
      <dgm:spPr/>
      <dgm:t>
        <a:bodyPr/>
        <a:lstStyle/>
        <a:p>
          <a:pPr algn="l"/>
          <a:endParaRPr lang="en-US"/>
        </a:p>
      </dgm:t>
    </dgm:pt>
    <dgm:pt modelId="{BF2881D7-900F-4C8E-9F09-9C05371A57B2}" type="pres">
      <dgm:prSet presAssocID="{1DBA91F1-7E8C-41C9-A838-D658A98417D5}" presName="linear" presStyleCnt="0">
        <dgm:presLayoutVars>
          <dgm:dir/>
          <dgm:animLvl val="lvl"/>
          <dgm:resizeHandles val="exact"/>
        </dgm:presLayoutVars>
      </dgm:prSet>
      <dgm:spPr/>
    </dgm:pt>
    <dgm:pt modelId="{9FB0A25D-1E70-42A1-9576-9E02D777FD4E}" type="pres">
      <dgm:prSet presAssocID="{9A97DD9A-212E-426A-9594-7FEEEC4E1E2E}" presName="parentLin" presStyleCnt="0"/>
      <dgm:spPr/>
    </dgm:pt>
    <dgm:pt modelId="{BE73E007-796D-4489-903F-12724FB5CC09}" type="pres">
      <dgm:prSet presAssocID="{9A97DD9A-212E-426A-9594-7FEEEC4E1E2E}" presName="parentLeftMargin" presStyleLbl="node1" presStyleIdx="0" presStyleCnt="3"/>
      <dgm:spPr/>
    </dgm:pt>
    <dgm:pt modelId="{31FF8910-63AB-4043-A89B-AB8E707B7A48}" type="pres">
      <dgm:prSet presAssocID="{9A97DD9A-212E-426A-9594-7FEEEC4E1E2E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7EB05BDB-5555-4796-8535-314A88387643}" type="pres">
      <dgm:prSet presAssocID="{9A97DD9A-212E-426A-9594-7FEEEC4E1E2E}" presName="negativeSpace" presStyleCnt="0"/>
      <dgm:spPr/>
    </dgm:pt>
    <dgm:pt modelId="{A3E10D09-1C38-4A24-82EE-5A6C623231D5}" type="pres">
      <dgm:prSet presAssocID="{9A97DD9A-212E-426A-9594-7FEEEC4E1E2E}" presName="childText" presStyleLbl="conFgAcc1" presStyleIdx="0" presStyleCnt="3">
        <dgm:presLayoutVars>
          <dgm:bulletEnabled val="1"/>
        </dgm:presLayoutVars>
      </dgm:prSet>
      <dgm:spPr/>
    </dgm:pt>
    <dgm:pt modelId="{4ADA33E3-F576-4BEE-8839-FD6C876D98B5}" type="pres">
      <dgm:prSet presAssocID="{A822033B-D112-4812-B9AC-0AEDBC4B3389}" presName="spaceBetweenRectangles" presStyleCnt="0"/>
      <dgm:spPr/>
    </dgm:pt>
    <dgm:pt modelId="{90673E8C-1446-4013-AA38-FC1EE3BD6C54}" type="pres">
      <dgm:prSet presAssocID="{B7F093E9-7C2E-44B4-8B3B-6CBE0FE3E35E}" presName="parentLin" presStyleCnt="0"/>
      <dgm:spPr/>
    </dgm:pt>
    <dgm:pt modelId="{1012288B-580C-4D8E-A1DB-5619E6992D98}" type="pres">
      <dgm:prSet presAssocID="{B7F093E9-7C2E-44B4-8B3B-6CBE0FE3E35E}" presName="parentLeftMargin" presStyleLbl="node1" presStyleIdx="0" presStyleCnt="3"/>
      <dgm:spPr/>
    </dgm:pt>
    <dgm:pt modelId="{E828DDC4-0756-415A-B957-94B602877A4A}" type="pres">
      <dgm:prSet presAssocID="{B7F093E9-7C2E-44B4-8B3B-6CBE0FE3E35E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60EE3688-F309-4931-8F7F-576379D488AD}" type="pres">
      <dgm:prSet presAssocID="{B7F093E9-7C2E-44B4-8B3B-6CBE0FE3E35E}" presName="negativeSpace" presStyleCnt="0"/>
      <dgm:spPr/>
    </dgm:pt>
    <dgm:pt modelId="{3ABBBA71-EF6A-41E4-B9DB-7884A5F441C0}" type="pres">
      <dgm:prSet presAssocID="{B7F093E9-7C2E-44B4-8B3B-6CBE0FE3E35E}" presName="childText" presStyleLbl="conFgAcc1" presStyleIdx="1" presStyleCnt="3">
        <dgm:presLayoutVars>
          <dgm:bulletEnabled val="1"/>
        </dgm:presLayoutVars>
      </dgm:prSet>
      <dgm:spPr/>
    </dgm:pt>
    <dgm:pt modelId="{EAABDE5D-D995-413D-932A-DBC14797A88A}" type="pres">
      <dgm:prSet presAssocID="{A2D02C68-2709-4715-A187-1730828C882F}" presName="spaceBetweenRectangles" presStyleCnt="0"/>
      <dgm:spPr/>
    </dgm:pt>
    <dgm:pt modelId="{2B213EDA-1352-4685-938D-F449494E5371}" type="pres">
      <dgm:prSet presAssocID="{9767D06C-E342-4313-B844-7CBE4BE72372}" presName="parentLin" presStyleCnt="0"/>
      <dgm:spPr/>
    </dgm:pt>
    <dgm:pt modelId="{A2108333-CFBA-4258-B92F-D7C0B72566DB}" type="pres">
      <dgm:prSet presAssocID="{9767D06C-E342-4313-B844-7CBE4BE72372}" presName="parentLeftMargin" presStyleLbl="node1" presStyleIdx="1" presStyleCnt="3"/>
      <dgm:spPr/>
    </dgm:pt>
    <dgm:pt modelId="{86A43697-948B-4853-B9AD-64B1F9243917}" type="pres">
      <dgm:prSet presAssocID="{9767D06C-E342-4313-B844-7CBE4BE72372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13918582-54C1-47CF-9745-315ABFF27B9E}" type="pres">
      <dgm:prSet presAssocID="{9767D06C-E342-4313-B844-7CBE4BE72372}" presName="negativeSpace" presStyleCnt="0"/>
      <dgm:spPr/>
    </dgm:pt>
    <dgm:pt modelId="{85F6E77F-A9DB-46BF-B56B-A5918C2B269D}" type="pres">
      <dgm:prSet presAssocID="{9767D06C-E342-4313-B844-7CBE4BE72372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DD33160A-812B-4609-9999-1AEB54494921}" type="presOf" srcId="{9A97DD9A-212E-426A-9594-7FEEEC4E1E2E}" destId="{BE73E007-796D-4489-903F-12724FB5CC09}" srcOrd="0" destOrd="0" presId="urn:microsoft.com/office/officeart/2005/8/layout/list1"/>
    <dgm:cxn modelId="{8C4DF61B-AB41-4B3C-AC5A-E6632D6E5366}" srcId="{B7F093E9-7C2E-44B4-8B3B-6CBE0FE3E35E}" destId="{3D6FB82D-8702-4FD5-B446-B15492C8E8D3}" srcOrd="0" destOrd="0" parTransId="{01064A5F-A089-4040-BEA5-E691D4390BDE}" sibTransId="{C0A9B8D0-1A45-4904-98C0-4C9491006681}"/>
    <dgm:cxn modelId="{7558A321-7F10-4B33-8223-A5906C85654F}" type="presOf" srcId="{9767D06C-E342-4313-B844-7CBE4BE72372}" destId="{86A43697-948B-4853-B9AD-64B1F9243917}" srcOrd="1" destOrd="0" presId="urn:microsoft.com/office/officeart/2005/8/layout/list1"/>
    <dgm:cxn modelId="{C51F5637-7445-45DA-AE67-2140D8DCA778}" type="presOf" srcId="{6F3E996A-0AA3-4EE3-B260-122F07FC63B9}" destId="{A3E10D09-1C38-4A24-82EE-5A6C623231D5}" srcOrd="0" destOrd="1" presId="urn:microsoft.com/office/officeart/2005/8/layout/list1"/>
    <dgm:cxn modelId="{DFA9CA37-0D98-4D62-B9D1-293C52A395D2}" srcId="{9767D06C-E342-4313-B844-7CBE4BE72372}" destId="{E62E8DBD-6957-4873-8E9D-000853AF034E}" srcOrd="1" destOrd="0" parTransId="{DC8459CB-CD30-4A19-BE62-7046BC0E735E}" sibTransId="{B9474C92-CD0A-4B03-9103-B97B975A3D86}"/>
    <dgm:cxn modelId="{A1F48E39-912F-4B4A-8122-1BAD089080B4}" type="presOf" srcId="{3D6FB82D-8702-4FD5-B446-B15492C8E8D3}" destId="{3ABBBA71-EF6A-41E4-B9DB-7884A5F441C0}" srcOrd="0" destOrd="0" presId="urn:microsoft.com/office/officeart/2005/8/layout/list1"/>
    <dgm:cxn modelId="{EC8FAE75-18EE-4814-B0BA-755D1D40FBAA}" type="presOf" srcId="{E62E8DBD-6957-4873-8E9D-000853AF034E}" destId="{85F6E77F-A9DB-46BF-B56B-A5918C2B269D}" srcOrd="0" destOrd="1" presId="urn:microsoft.com/office/officeart/2005/8/layout/list1"/>
    <dgm:cxn modelId="{351EB658-99D6-4CF7-A800-5395F3035ECC}" type="presOf" srcId="{4AD13E16-C8EF-4219-ADEC-3EFA367F63FB}" destId="{85F6E77F-A9DB-46BF-B56B-A5918C2B269D}" srcOrd="0" destOrd="0" presId="urn:microsoft.com/office/officeart/2005/8/layout/list1"/>
    <dgm:cxn modelId="{E5CAFD82-66A9-45EC-9A06-C6501841BCB5}" type="presOf" srcId="{45D65E2E-57FB-46B9-A23E-155578272902}" destId="{A3E10D09-1C38-4A24-82EE-5A6C623231D5}" srcOrd="0" destOrd="0" presId="urn:microsoft.com/office/officeart/2005/8/layout/list1"/>
    <dgm:cxn modelId="{97F54785-09DC-41A6-A3BE-E40425E3AE7B}" type="presOf" srcId="{1DBA91F1-7E8C-41C9-A838-D658A98417D5}" destId="{BF2881D7-900F-4C8E-9F09-9C05371A57B2}" srcOrd="0" destOrd="0" presId="urn:microsoft.com/office/officeart/2005/8/layout/list1"/>
    <dgm:cxn modelId="{EB873A8C-8EA6-4733-8546-BA5A4DB16745}" type="presOf" srcId="{9A97DD9A-212E-426A-9594-7FEEEC4E1E2E}" destId="{31FF8910-63AB-4043-A89B-AB8E707B7A48}" srcOrd="1" destOrd="0" presId="urn:microsoft.com/office/officeart/2005/8/layout/list1"/>
    <dgm:cxn modelId="{05382DB0-93E0-41A2-9F05-DBE0C57CD836}" srcId="{1DBA91F1-7E8C-41C9-A838-D658A98417D5}" destId="{B7F093E9-7C2E-44B4-8B3B-6CBE0FE3E35E}" srcOrd="1" destOrd="0" parTransId="{975EB889-7FE2-4B31-A57C-D6644EDC0C5B}" sibTransId="{A2D02C68-2709-4715-A187-1730828C882F}"/>
    <dgm:cxn modelId="{8EA684B7-844F-4D1A-913B-4AA924E72F75}" srcId="{9A97DD9A-212E-426A-9594-7FEEEC4E1E2E}" destId="{6F3E996A-0AA3-4EE3-B260-122F07FC63B9}" srcOrd="1" destOrd="0" parTransId="{C5F8FC29-3CC2-48C8-A0BA-184301B9A503}" sibTransId="{4960F7FB-C4ED-4761-9484-C868EE2CA5D8}"/>
    <dgm:cxn modelId="{359D3EBF-2FA2-42B9-BDAA-062B1B914EC4}" srcId="{9767D06C-E342-4313-B844-7CBE4BE72372}" destId="{4AD13E16-C8EF-4219-ADEC-3EFA367F63FB}" srcOrd="0" destOrd="0" parTransId="{C2D82D0B-71BA-449B-9321-1F02F63BBED8}" sibTransId="{7C9354BF-915D-40A9-977F-DCD4C79AE9A4}"/>
    <dgm:cxn modelId="{8F5AFDC3-F9D2-4A39-8886-25F589A19EC9}" type="presOf" srcId="{B7F093E9-7C2E-44B4-8B3B-6CBE0FE3E35E}" destId="{E828DDC4-0756-415A-B957-94B602877A4A}" srcOrd="1" destOrd="0" presId="urn:microsoft.com/office/officeart/2005/8/layout/list1"/>
    <dgm:cxn modelId="{B81CB0C5-AA1E-4155-88E7-A19EC27EBDB1}" type="presOf" srcId="{B7F093E9-7C2E-44B4-8B3B-6CBE0FE3E35E}" destId="{1012288B-580C-4D8E-A1DB-5619E6992D98}" srcOrd="0" destOrd="0" presId="urn:microsoft.com/office/officeart/2005/8/layout/list1"/>
    <dgm:cxn modelId="{6EE1A5DD-79E9-4FC2-BFBE-DA7B4C71D980}" srcId="{1DBA91F1-7E8C-41C9-A838-D658A98417D5}" destId="{9A97DD9A-212E-426A-9594-7FEEEC4E1E2E}" srcOrd="0" destOrd="0" parTransId="{CFB8B198-74C4-4710-BA7C-5F16A52BB9D3}" sibTransId="{A822033B-D112-4812-B9AC-0AEDBC4B3389}"/>
    <dgm:cxn modelId="{FE68F8E0-776A-49A3-8850-D44015EFEFE4}" srcId="{9A97DD9A-212E-426A-9594-7FEEEC4E1E2E}" destId="{45D65E2E-57FB-46B9-A23E-155578272902}" srcOrd="0" destOrd="0" parTransId="{D504A610-38C8-4BDE-BB8B-E71AB9A63BD2}" sibTransId="{C35F0E74-D801-4FFD-B331-4EF428DDF3B5}"/>
    <dgm:cxn modelId="{1F9E31E8-2B2E-4F8E-AA9B-B5366FE84796}" srcId="{1DBA91F1-7E8C-41C9-A838-D658A98417D5}" destId="{9767D06C-E342-4313-B844-7CBE4BE72372}" srcOrd="2" destOrd="0" parTransId="{07642ABB-36AA-4345-A138-3BA34143FF70}" sibTransId="{5B3210CA-F7F6-43EC-9250-21702872AB7F}"/>
    <dgm:cxn modelId="{03078BEE-90A0-48A0-AE5D-F090127FEF8F}" type="presOf" srcId="{9767D06C-E342-4313-B844-7CBE4BE72372}" destId="{A2108333-CFBA-4258-B92F-D7C0B72566DB}" srcOrd="0" destOrd="0" presId="urn:microsoft.com/office/officeart/2005/8/layout/list1"/>
    <dgm:cxn modelId="{75CF6746-D341-48CC-AC7A-8E28A3A34903}" type="presParOf" srcId="{BF2881D7-900F-4C8E-9F09-9C05371A57B2}" destId="{9FB0A25D-1E70-42A1-9576-9E02D777FD4E}" srcOrd="0" destOrd="0" presId="urn:microsoft.com/office/officeart/2005/8/layout/list1"/>
    <dgm:cxn modelId="{6008D119-B2B8-4210-90F1-3231FCCB360E}" type="presParOf" srcId="{9FB0A25D-1E70-42A1-9576-9E02D777FD4E}" destId="{BE73E007-796D-4489-903F-12724FB5CC09}" srcOrd="0" destOrd="0" presId="urn:microsoft.com/office/officeart/2005/8/layout/list1"/>
    <dgm:cxn modelId="{0D930E14-E5E7-4C18-993D-6C4629C49FFE}" type="presParOf" srcId="{9FB0A25D-1E70-42A1-9576-9E02D777FD4E}" destId="{31FF8910-63AB-4043-A89B-AB8E707B7A48}" srcOrd="1" destOrd="0" presId="urn:microsoft.com/office/officeart/2005/8/layout/list1"/>
    <dgm:cxn modelId="{2B48FCFF-0983-40D5-9E49-FBDD9260800D}" type="presParOf" srcId="{BF2881D7-900F-4C8E-9F09-9C05371A57B2}" destId="{7EB05BDB-5555-4796-8535-314A88387643}" srcOrd="1" destOrd="0" presId="urn:microsoft.com/office/officeart/2005/8/layout/list1"/>
    <dgm:cxn modelId="{CAC5FDEF-616A-43F2-AC6D-BE154E15F6A3}" type="presParOf" srcId="{BF2881D7-900F-4C8E-9F09-9C05371A57B2}" destId="{A3E10D09-1C38-4A24-82EE-5A6C623231D5}" srcOrd="2" destOrd="0" presId="urn:microsoft.com/office/officeart/2005/8/layout/list1"/>
    <dgm:cxn modelId="{2AFDE3E6-B3DC-4E29-B9EE-959DF16B49A0}" type="presParOf" srcId="{BF2881D7-900F-4C8E-9F09-9C05371A57B2}" destId="{4ADA33E3-F576-4BEE-8839-FD6C876D98B5}" srcOrd="3" destOrd="0" presId="urn:microsoft.com/office/officeart/2005/8/layout/list1"/>
    <dgm:cxn modelId="{AAB6C715-034C-4ABB-A74F-E133A1CC10B5}" type="presParOf" srcId="{BF2881D7-900F-4C8E-9F09-9C05371A57B2}" destId="{90673E8C-1446-4013-AA38-FC1EE3BD6C54}" srcOrd="4" destOrd="0" presId="urn:microsoft.com/office/officeart/2005/8/layout/list1"/>
    <dgm:cxn modelId="{C39AED7D-A80F-4E84-B472-D1D555C56C04}" type="presParOf" srcId="{90673E8C-1446-4013-AA38-FC1EE3BD6C54}" destId="{1012288B-580C-4D8E-A1DB-5619E6992D98}" srcOrd="0" destOrd="0" presId="urn:microsoft.com/office/officeart/2005/8/layout/list1"/>
    <dgm:cxn modelId="{29ECFFA8-798D-4B86-BB13-F40133521FFC}" type="presParOf" srcId="{90673E8C-1446-4013-AA38-FC1EE3BD6C54}" destId="{E828DDC4-0756-415A-B957-94B602877A4A}" srcOrd="1" destOrd="0" presId="urn:microsoft.com/office/officeart/2005/8/layout/list1"/>
    <dgm:cxn modelId="{3F26CCE7-2DEA-4038-8F9A-0CC3254B1EAA}" type="presParOf" srcId="{BF2881D7-900F-4C8E-9F09-9C05371A57B2}" destId="{60EE3688-F309-4931-8F7F-576379D488AD}" srcOrd="5" destOrd="0" presId="urn:microsoft.com/office/officeart/2005/8/layout/list1"/>
    <dgm:cxn modelId="{C9C8EBE6-E1E8-489B-8F4B-A149BBF5E280}" type="presParOf" srcId="{BF2881D7-900F-4C8E-9F09-9C05371A57B2}" destId="{3ABBBA71-EF6A-41E4-B9DB-7884A5F441C0}" srcOrd="6" destOrd="0" presId="urn:microsoft.com/office/officeart/2005/8/layout/list1"/>
    <dgm:cxn modelId="{79D87A0F-D6EE-4D74-88BF-EEC44347C829}" type="presParOf" srcId="{BF2881D7-900F-4C8E-9F09-9C05371A57B2}" destId="{EAABDE5D-D995-413D-932A-DBC14797A88A}" srcOrd="7" destOrd="0" presId="urn:microsoft.com/office/officeart/2005/8/layout/list1"/>
    <dgm:cxn modelId="{231C6D46-F37E-4676-9644-78FA196ACCCB}" type="presParOf" srcId="{BF2881D7-900F-4C8E-9F09-9C05371A57B2}" destId="{2B213EDA-1352-4685-938D-F449494E5371}" srcOrd="8" destOrd="0" presId="urn:microsoft.com/office/officeart/2005/8/layout/list1"/>
    <dgm:cxn modelId="{ABC8809B-5C47-4D82-8E79-6772CC4589F0}" type="presParOf" srcId="{2B213EDA-1352-4685-938D-F449494E5371}" destId="{A2108333-CFBA-4258-B92F-D7C0B72566DB}" srcOrd="0" destOrd="0" presId="urn:microsoft.com/office/officeart/2005/8/layout/list1"/>
    <dgm:cxn modelId="{96C36C92-76D8-440A-9D08-051B6489E2AA}" type="presParOf" srcId="{2B213EDA-1352-4685-938D-F449494E5371}" destId="{86A43697-948B-4853-B9AD-64B1F9243917}" srcOrd="1" destOrd="0" presId="urn:microsoft.com/office/officeart/2005/8/layout/list1"/>
    <dgm:cxn modelId="{DFC2FC7A-FA5E-4F68-9196-2D3573E405DD}" type="presParOf" srcId="{BF2881D7-900F-4C8E-9F09-9C05371A57B2}" destId="{13918582-54C1-47CF-9745-315ABFF27B9E}" srcOrd="9" destOrd="0" presId="urn:microsoft.com/office/officeart/2005/8/layout/list1"/>
    <dgm:cxn modelId="{2DD21AC6-C0AC-4EE2-A5E0-0841215D271A}" type="presParOf" srcId="{BF2881D7-900F-4C8E-9F09-9C05371A57B2}" destId="{85F6E77F-A9DB-46BF-B56B-A5918C2B269D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E10D09-1C38-4A24-82EE-5A6C623231D5}">
      <dsp:nvSpPr>
        <dsp:cNvPr id="0" name=""/>
        <dsp:cNvSpPr/>
      </dsp:nvSpPr>
      <dsp:spPr>
        <a:xfrm>
          <a:off x="0" y="347361"/>
          <a:ext cx="4800600" cy="11072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72580" tIns="395732" rIns="372580" bIns="135128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Front-lit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Back-lit</a:t>
          </a:r>
        </a:p>
      </dsp:txBody>
      <dsp:txXfrm>
        <a:off x="0" y="347361"/>
        <a:ext cx="4800600" cy="1107225"/>
      </dsp:txXfrm>
    </dsp:sp>
    <dsp:sp modelId="{31FF8910-63AB-4043-A89B-AB8E707B7A48}">
      <dsp:nvSpPr>
        <dsp:cNvPr id="0" name=""/>
        <dsp:cNvSpPr/>
      </dsp:nvSpPr>
      <dsp:spPr>
        <a:xfrm>
          <a:off x="240030" y="66921"/>
          <a:ext cx="3360420" cy="56088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16" tIns="0" rIns="127016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Capture Image</a:t>
          </a:r>
        </a:p>
      </dsp:txBody>
      <dsp:txXfrm>
        <a:off x="267410" y="94301"/>
        <a:ext cx="3305660" cy="506120"/>
      </dsp:txXfrm>
    </dsp:sp>
    <dsp:sp modelId="{3ABBBA71-EF6A-41E4-B9DB-7884A5F441C0}">
      <dsp:nvSpPr>
        <dsp:cNvPr id="0" name=""/>
        <dsp:cNvSpPr/>
      </dsp:nvSpPr>
      <dsp:spPr>
        <a:xfrm>
          <a:off x="0" y="1837626"/>
          <a:ext cx="4800600" cy="79301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72580" tIns="395732" rIns="372580" bIns="135128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Determine Denomination</a:t>
          </a:r>
        </a:p>
      </dsp:txBody>
      <dsp:txXfrm>
        <a:off x="0" y="1837626"/>
        <a:ext cx="4800600" cy="793012"/>
      </dsp:txXfrm>
    </dsp:sp>
    <dsp:sp modelId="{E828DDC4-0756-415A-B957-94B602877A4A}">
      <dsp:nvSpPr>
        <dsp:cNvPr id="0" name=""/>
        <dsp:cNvSpPr/>
      </dsp:nvSpPr>
      <dsp:spPr>
        <a:xfrm>
          <a:off x="240030" y="1557186"/>
          <a:ext cx="3360420" cy="56088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16" tIns="0" rIns="127016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Denomination</a:t>
          </a:r>
        </a:p>
      </dsp:txBody>
      <dsp:txXfrm>
        <a:off x="267410" y="1584566"/>
        <a:ext cx="3305660" cy="506120"/>
      </dsp:txXfrm>
    </dsp:sp>
    <dsp:sp modelId="{85F6E77F-A9DB-46BF-B56B-A5918C2B269D}">
      <dsp:nvSpPr>
        <dsp:cNvPr id="0" name=""/>
        <dsp:cNvSpPr/>
      </dsp:nvSpPr>
      <dsp:spPr>
        <a:xfrm>
          <a:off x="0" y="3013678"/>
          <a:ext cx="4800600" cy="11072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72580" tIns="395732" rIns="372580" bIns="135128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Segment Regions of Interest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Check for Counterfeiting</a:t>
          </a:r>
        </a:p>
      </dsp:txBody>
      <dsp:txXfrm>
        <a:off x="0" y="3013678"/>
        <a:ext cx="4800600" cy="1107225"/>
      </dsp:txXfrm>
    </dsp:sp>
    <dsp:sp modelId="{86A43697-948B-4853-B9AD-64B1F9243917}">
      <dsp:nvSpPr>
        <dsp:cNvPr id="0" name=""/>
        <dsp:cNvSpPr/>
      </dsp:nvSpPr>
      <dsp:spPr>
        <a:xfrm>
          <a:off x="240030" y="2733238"/>
          <a:ext cx="3360420" cy="56088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16" tIns="0" rIns="127016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Segmentation &amp; Checking</a:t>
          </a:r>
        </a:p>
      </dsp:txBody>
      <dsp:txXfrm>
        <a:off x="267410" y="2760618"/>
        <a:ext cx="3305660" cy="5061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69AFDC-7658-4951-B0FF-52DFF2A93C0A}" type="datetimeFigureOut">
              <a:rPr lang="en-US" smtClean="0"/>
              <a:t>23-Dec-20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8ED99B-9732-49FC-9C16-B56FEB1B10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6626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BD2D7A-D230-4F91-BD59-0A39C2703BA8}" type="datetimeFigureOut">
              <a:rPr lang="en-US" smtClean="0"/>
              <a:t>23-Dec-20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3199CD-3E1B-4AE6-990F-76F925F5EA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579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0824" y="1600200"/>
            <a:ext cx="5945188" cy="3048000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6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20825" y="4898572"/>
            <a:ext cx="5945187" cy="1270453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800" cap="none" baseline="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E</a:t>
            </a:r>
            <a:r>
              <a:rPr dirty="0"/>
              <a:t>dit Master subtitle style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1658936" y="4782971"/>
            <a:ext cx="5654676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/>
          <p:cNvGrpSpPr/>
          <p:nvPr userDrawn="1"/>
        </p:nvGrpSpPr>
        <p:grpSpPr>
          <a:xfrm>
            <a:off x="7923213" y="0"/>
            <a:ext cx="4265612" cy="6858000"/>
            <a:chOff x="7923213" y="0"/>
            <a:chExt cx="4265612" cy="685800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923213" y="0"/>
              <a:ext cx="4265612" cy="6858000"/>
            </a:xfrm>
            <a:prstGeom prst="rect">
              <a:avLst/>
            </a:prstGeom>
          </p:spPr>
        </p:pic>
        <p:sp>
          <p:nvSpPr>
            <p:cNvPr id="13" name="Rectangle 12"/>
            <p:cNvSpPr/>
            <p:nvPr/>
          </p:nvSpPr>
          <p:spPr>
            <a:xfrm>
              <a:off x="7923213" y="0"/>
              <a:ext cx="1065213" cy="6858000"/>
            </a:xfrm>
            <a:prstGeom prst="rect">
              <a:avLst/>
            </a:prstGeom>
            <a:gradFill flip="none" rotWithShape="1">
              <a:gsLst>
                <a:gs pos="75000">
                  <a:schemeClr val="tx2">
                    <a:alpha val="0"/>
                  </a:schemeClr>
                </a:gs>
                <a:gs pos="100000">
                  <a:schemeClr val="tx2">
                    <a:alpha val="25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9499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23-Dec-20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60095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23412" y="646112"/>
            <a:ext cx="1828801" cy="5522913"/>
          </a:xfrm>
        </p:spPr>
        <p:txBody>
          <a:bodyPr vert="eaVert"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2412" y="646112"/>
            <a:ext cx="7620000" cy="552291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23-Dec-20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  <p:cxnSp>
        <p:nvCxnSpPr>
          <p:cNvPr id="7" name="Straight Connector 6"/>
          <p:cNvCxnSpPr/>
          <p:nvPr/>
        </p:nvCxnSpPr>
        <p:spPr>
          <a:xfrm>
            <a:off x="9371012" y="762000"/>
            <a:ext cx="0" cy="533400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9035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23-Dec-20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  <p:cxnSp>
        <p:nvCxnSpPr>
          <p:cNvPr id="7" name="Straight Connector 6"/>
          <p:cNvCxnSpPr/>
          <p:nvPr/>
        </p:nvCxnSpPr>
        <p:spPr>
          <a:xfrm>
            <a:off x="1658936" y="1709058"/>
            <a:ext cx="9617076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8254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0" y="2237096"/>
            <a:ext cx="8229601" cy="2411103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 b="0" cap="none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2" y="4876800"/>
            <a:ext cx="8229601" cy="1292225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800" cap="none" baseline="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11123611" y="0"/>
            <a:ext cx="1065214" cy="6868886"/>
            <a:chOff x="11123611" y="0"/>
            <a:chExt cx="1065214" cy="6868886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123611" y="0"/>
              <a:ext cx="1065213" cy="6858000"/>
            </a:xfrm>
            <a:prstGeom prst="rect">
              <a:avLst/>
            </a:prstGeom>
          </p:spPr>
        </p:pic>
        <p:sp>
          <p:nvSpPr>
            <p:cNvPr id="12" name="Rectangle 11"/>
            <p:cNvSpPr/>
            <p:nvPr/>
          </p:nvSpPr>
          <p:spPr>
            <a:xfrm>
              <a:off x="11123612" y="10886"/>
              <a:ext cx="1065213" cy="6858000"/>
            </a:xfrm>
            <a:prstGeom prst="rect">
              <a:avLst/>
            </a:prstGeom>
            <a:gradFill flip="none" rotWithShape="1">
              <a:gsLst>
                <a:gs pos="75000">
                  <a:schemeClr val="tx2">
                    <a:alpha val="0"/>
                  </a:schemeClr>
                </a:gs>
                <a:gs pos="100000">
                  <a:schemeClr val="tx2">
                    <a:alpha val="25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23-Dec-20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  <p:cxnSp>
        <p:nvCxnSpPr>
          <p:cNvPr id="9" name="Straight Connector 8"/>
          <p:cNvCxnSpPr/>
          <p:nvPr/>
        </p:nvCxnSpPr>
        <p:spPr>
          <a:xfrm>
            <a:off x="1658936" y="4782971"/>
            <a:ext cx="8016876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1813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829798" cy="1219200"/>
          </a:xfr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8168" y="1984248"/>
            <a:ext cx="4800600" cy="4187952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51612" y="1984248"/>
            <a:ext cx="4800601" cy="4187952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23-Dec-20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  <p:cxnSp>
        <p:nvCxnSpPr>
          <p:cNvPr id="8" name="Straight Connector 7"/>
          <p:cNvCxnSpPr/>
          <p:nvPr/>
        </p:nvCxnSpPr>
        <p:spPr>
          <a:xfrm>
            <a:off x="1658936" y="1709058"/>
            <a:ext cx="9617076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5340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829798" cy="1219200"/>
          </a:xfr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1828800"/>
            <a:ext cx="4800600" cy="8382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400" b="0" cap="none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413" y="2743200"/>
            <a:ext cx="4800600" cy="342582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51613" y="1828800"/>
            <a:ext cx="4800600" cy="8382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400" b="0" cap="none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51613" y="2743200"/>
            <a:ext cx="4800600" cy="342582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23-Dec-20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  <p:cxnSp>
        <p:nvCxnSpPr>
          <p:cNvPr id="10" name="Straight Connector 9"/>
          <p:cNvCxnSpPr/>
          <p:nvPr/>
        </p:nvCxnSpPr>
        <p:spPr>
          <a:xfrm>
            <a:off x="1658936" y="1709058"/>
            <a:ext cx="9617076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841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23-Dec-20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  <p:cxnSp>
        <p:nvCxnSpPr>
          <p:cNvPr id="6" name="Straight Connector 5"/>
          <p:cNvCxnSpPr/>
          <p:nvPr/>
        </p:nvCxnSpPr>
        <p:spPr>
          <a:xfrm>
            <a:off x="1658936" y="1709058"/>
            <a:ext cx="9617076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663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23-Dec-20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07540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685800"/>
            <a:ext cx="4114800" cy="1925637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4000" b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4414" y="685800"/>
            <a:ext cx="5257799" cy="54864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22413" y="2895599"/>
            <a:ext cx="4114800" cy="17526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800"/>
              </a:spcBef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23-Dec-20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  <p:cxnSp>
        <p:nvCxnSpPr>
          <p:cNvPr id="8" name="Straight Connector 7"/>
          <p:cNvCxnSpPr/>
          <p:nvPr/>
        </p:nvCxnSpPr>
        <p:spPr>
          <a:xfrm>
            <a:off x="1658936" y="2743200"/>
            <a:ext cx="3902076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4981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685800"/>
            <a:ext cx="4114800" cy="1925638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000" b="0" i="0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6025925" y="-50118"/>
            <a:ext cx="6172198" cy="6857999"/>
          </a:xfrm>
          <a:solidFill>
            <a:schemeClr val="bg2"/>
          </a:solidFill>
          <a:effectLst>
            <a:outerShdw blurRad="152400" dist="50800" dir="10800000" algn="r" rotWithShape="0">
              <a:prstClr val="black">
                <a:alpha val="25000"/>
              </a:prstClr>
            </a:outerShdw>
          </a:effectLst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22413" y="2895599"/>
            <a:ext cx="4114800" cy="17526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1658936" y="2743200"/>
            <a:ext cx="3902076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9172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829799" cy="12192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1981200"/>
            <a:ext cx="9829799" cy="41878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2413" y="6400800"/>
            <a:ext cx="5954834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8011" y="6400800"/>
            <a:ext cx="154865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03F41C87-7AD9-4845-A077-840E4A0F3F06}" type="datetimeFigureOut">
              <a:rPr lang="en-US" smtClean="0"/>
              <a:pPr/>
              <a:t>23-Dec-20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5411" y="6400800"/>
            <a:ext cx="1066802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2A013F82-EE5E-44EE-A61D-E31C6657F26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0"/>
            <a:ext cx="1065213" cy="68580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" y="0"/>
            <a:ext cx="1065213" cy="6858000"/>
          </a:xfrm>
          <a:prstGeom prst="rect">
            <a:avLst/>
          </a:prstGeom>
          <a:gradFill flip="none" rotWithShape="1">
            <a:gsLst>
              <a:gs pos="75000">
                <a:schemeClr val="tx2">
                  <a:alpha val="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  <p:extLst>
      <p:ext uri="{BB962C8B-B14F-4D97-AF65-F5344CB8AC3E}">
        <p14:creationId xmlns:p14="http://schemas.microsoft.com/office/powerpoint/2010/main" val="14030599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accent1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223838" indent="-223838" algn="l" defTabSz="914400" rtl="0" eaLnBrk="1" latinLnBrk="0" hangingPunct="1">
        <a:lnSpc>
          <a:spcPct val="90000"/>
        </a:lnSpc>
        <a:spcBef>
          <a:spcPts val="1800"/>
        </a:spcBef>
        <a:buClr>
          <a:schemeClr val="tx1">
            <a:lumMod val="90000"/>
            <a:lumOff val="10000"/>
          </a:schemeClr>
        </a:buClr>
        <a:buSzPct val="8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11175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1">
            <a:lumMod val="90000"/>
            <a:lumOff val="10000"/>
          </a:schemeClr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174625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90000"/>
            <a:lumOff val="10000"/>
          </a:schemeClr>
        </a:buClr>
        <a:buSzPct val="8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0425" indent="-174625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90000"/>
            <a:lumOff val="10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33463" indent="-173038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90000"/>
            <a:lumOff val="10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" indent="-173736" algn="l" defTabSz="914400" rtl="0" eaLnBrk="1" latinLnBrk="0" hangingPunct="1">
        <a:spcBef>
          <a:spcPts val="600"/>
        </a:spcBef>
        <a:buClr>
          <a:schemeClr val="tx1">
            <a:lumMod val="90000"/>
            <a:lumOff val="10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380744" indent="-173736" algn="l" defTabSz="914400" rtl="0" eaLnBrk="1" latinLnBrk="0" hangingPunct="1">
        <a:spcBef>
          <a:spcPts val="600"/>
        </a:spcBef>
        <a:buClr>
          <a:schemeClr val="tx1">
            <a:lumMod val="90000"/>
            <a:lumOff val="10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554480" indent="-173736" algn="l" defTabSz="914400" rtl="0" eaLnBrk="1" latinLnBrk="0" hangingPunct="1">
        <a:spcBef>
          <a:spcPts val="600"/>
        </a:spcBef>
        <a:buClr>
          <a:schemeClr val="tx1">
            <a:lumMod val="90000"/>
            <a:lumOff val="10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728216" indent="-173736" algn="l" defTabSz="914400" rtl="0" eaLnBrk="1" latinLnBrk="0" hangingPunct="1">
        <a:spcBef>
          <a:spcPts val="600"/>
        </a:spcBef>
        <a:buClr>
          <a:schemeClr val="tx1">
            <a:lumMod val="90000"/>
            <a:lumOff val="10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4800" dirty="0"/>
              <a:t>Counterfeit Currency Detection for Automatic Dispenser Machines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Agha Syed Nasir Mahmood Azeemi</a:t>
            </a:r>
          </a:p>
          <a:p>
            <a:r>
              <a:rPr lang="en-US" dirty="0"/>
              <a:t>&amp; Salman Muhammad Younus</a:t>
            </a:r>
          </a:p>
        </p:txBody>
      </p:sp>
    </p:spTree>
    <p:extLst>
      <p:ext uri="{BB962C8B-B14F-4D97-AF65-F5344CB8AC3E}">
        <p14:creationId xmlns:p14="http://schemas.microsoft.com/office/powerpoint/2010/main" val="2320115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E1698D-ABAC-4F00-8988-BF521135E4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Watermark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35C5FC8-43DB-4A74-9E57-21AD1DAFD54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66012" y="2204905"/>
            <a:ext cx="3832155" cy="3657702"/>
          </a:xfr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E7FDB1E-6C74-4EEC-A489-96019DBA3F7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57032" y="2415399"/>
            <a:ext cx="4715743" cy="3236715"/>
          </a:xfrm>
        </p:spPr>
      </p:pic>
    </p:spTree>
    <p:extLst>
      <p:ext uri="{BB962C8B-B14F-4D97-AF65-F5344CB8AC3E}">
        <p14:creationId xmlns:p14="http://schemas.microsoft.com/office/powerpoint/2010/main" val="3043926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E1698D-ABAC-4F00-8988-BF521135E4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Latent Image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6692079-1779-4CA5-A11C-D3C1B115803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146354" y="1662057"/>
            <a:ext cx="1790950" cy="258163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AA8EE3B-D6FA-4093-BB2B-E040172A02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7090" y="3276600"/>
            <a:ext cx="2629267" cy="182905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6DB04A5-90B1-43B0-B18B-05D67995AF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6884" y="4800600"/>
            <a:ext cx="2610214" cy="175284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4CEE0B6F-5FB2-4D47-9451-81B74487ADB5}"/>
              </a:ext>
            </a:extLst>
          </p:cNvPr>
          <p:cNvCxnSpPr>
            <a:cxnSpLocks/>
          </p:cNvCxnSpPr>
          <p:nvPr/>
        </p:nvCxnSpPr>
        <p:spPr>
          <a:xfrm>
            <a:off x="4597090" y="2514600"/>
            <a:ext cx="1314634" cy="53340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449540D3-1921-49A2-936D-DEB2CE03F9C2}"/>
              </a:ext>
            </a:extLst>
          </p:cNvPr>
          <p:cNvCxnSpPr>
            <a:cxnSpLocks/>
          </p:cNvCxnSpPr>
          <p:nvPr/>
        </p:nvCxnSpPr>
        <p:spPr>
          <a:xfrm rot="10800000" flipV="1">
            <a:off x="2960505" y="4191000"/>
            <a:ext cx="1305107" cy="45720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9D659FF8-E3C8-4CEB-B06C-D82F1CE561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389812" y="1984248"/>
            <a:ext cx="3962401" cy="4187952"/>
          </a:xfrm>
        </p:spPr>
        <p:txBody>
          <a:bodyPr/>
          <a:lstStyle/>
          <a:p>
            <a:r>
              <a:rPr lang="en-US" dirty="0"/>
              <a:t>Convert to Gray-Scale</a:t>
            </a:r>
          </a:p>
          <a:p>
            <a:r>
              <a:rPr lang="en-US" dirty="0"/>
              <a:t>Find edges via Sobel Horizontal</a:t>
            </a:r>
          </a:p>
          <a:p>
            <a:r>
              <a:rPr lang="en-US" dirty="0"/>
              <a:t>Perform Morphological processing</a:t>
            </a:r>
          </a:p>
          <a:p>
            <a:r>
              <a:rPr lang="en-US" dirty="0"/>
              <a:t>Find area of shape via Region Properties</a:t>
            </a:r>
          </a:p>
        </p:txBody>
      </p:sp>
      <p:pic>
        <p:nvPicPr>
          <p:cNvPr id="21" name="Content Placeholder 19">
            <a:extLst>
              <a:ext uri="{FF2B5EF4-FFF2-40B4-BE49-F238E27FC236}">
                <a16:creationId xmlns:a16="http://schemas.microsoft.com/office/drawing/2014/main" id="{C69F1960-FA1A-4D64-A07E-8AABBE8186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212" y="5190963"/>
            <a:ext cx="2362200" cy="148858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750463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880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444006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Rise in the use of Automatic dispenser machines (e.g. public transport ticket machines, food dispensers, car-park ticket machines, vending machines, arcade game machines etc.)</a:t>
            </a:r>
          </a:p>
          <a:p>
            <a:r>
              <a:rPr lang="en-US" dirty="0"/>
              <a:t>Increasing fraudulent activities. Circulation of $78 million in fake currency in US (2015).</a:t>
            </a:r>
          </a:p>
          <a:p>
            <a:r>
              <a:rPr lang="en-US" dirty="0"/>
              <a:t>Rise in the fake currency detector market.</a:t>
            </a:r>
          </a:p>
        </p:txBody>
      </p:sp>
    </p:spTree>
    <p:extLst>
      <p:ext uri="{BB962C8B-B14F-4D97-AF65-F5344CB8AC3E}">
        <p14:creationId xmlns:p14="http://schemas.microsoft.com/office/powerpoint/2010/main" val="2717604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95656-27EB-4AEA-8A91-6AD7217448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Existing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A5720C-96A1-4879-B491-72E890B11A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Database of digital fingerprints.</a:t>
            </a:r>
          </a:p>
          <a:p>
            <a:endParaRPr lang="en-US" dirty="0"/>
          </a:p>
          <a:p>
            <a:r>
              <a:rPr lang="en-US" dirty="0"/>
              <a:t>Illumination under black light.</a:t>
            </a:r>
          </a:p>
          <a:p>
            <a:endParaRPr lang="en-US" dirty="0"/>
          </a:p>
          <a:p>
            <a:r>
              <a:rPr lang="en-US" dirty="0"/>
              <a:t>Raised Texture Checking with 3D imaging.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2947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DB1077-AD76-43C1-A044-33CEE84C37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3" y="-304800"/>
            <a:ext cx="4114800" cy="1925638"/>
          </a:xfrm>
        </p:spPr>
        <p:txBody>
          <a:bodyPr/>
          <a:lstStyle/>
          <a:p>
            <a:r>
              <a:rPr lang="en-US" dirty="0"/>
              <a:t>Our Methodology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5B61E7-3FAF-447A-AE84-C24187ACA0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22413" y="1676399"/>
            <a:ext cx="4114800" cy="1752601"/>
          </a:xfrm>
        </p:spPr>
        <p:txBody>
          <a:bodyPr/>
          <a:lstStyle/>
          <a:p>
            <a:r>
              <a:rPr lang="en-US" dirty="0"/>
              <a:t>Extract and Test 5 Security Features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CF3544-B80B-4728-91BC-D9AE6B38BB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612" y="2133600"/>
            <a:ext cx="9296399" cy="449401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C6E7FC3-3EE4-4B58-9558-7CA24CD849B4}"/>
              </a:ext>
            </a:extLst>
          </p:cNvPr>
          <p:cNvSpPr txBox="1"/>
          <p:nvPr/>
        </p:nvSpPr>
        <p:spPr>
          <a:xfrm>
            <a:off x="2208212" y="41910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9F1C1FA-4ACF-4A53-BA13-57A664C14A22}"/>
              </a:ext>
            </a:extLst>
          </p:cNvPr>
          <p:cNvSpPr/>
          <p:nvPr/>
        </p:nvSpPr>
        <p:spPr>
          <a:xfrm>
            <a:off x="2055812" y="4343400"/>
            <a:ext cx="304801" cy="3048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DE04E70-5CE1-4F43-AB1E-DD9D98FC62A3}"/>
              </a:ext>
            </a:extLst>
          </p:cNvPr>
          <p:cNvSpPr/>
          <p:nvPr/>
        </p:nvSpPr>
        <p:spPr>
          <a:xfrm>
            <a:off x="3503611" y="5714999"/>
            <a:ext cx="304801" cy="3048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604D488-8E10-4A0E-ACE5-EC319C3F8A8F}"/>
              </a:ext>
            </a:extLst>
          </p:cNvPr>
          <p:cNvSpPr/>
          <p:nvPr/>
        </p:nvSpPr>
        <p:spPr>
          <a:xfrm>
            <a:off x="5942012" y="4070865"/>
            <a:ext cx="304801" cy="3048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9A8F890-AC1D-4F76-92E9-AE8C0FCD40E9}"/>
              </a:ext>
            </a:extLst>
          </p:cNvPr>
          <p:cNvSpPr/>
          <p:nvPr/>
        </p:nvSpPr>
        <p:spPr>
          <a:xfrm>
            <a:off x="3503612" y="3809999"/>
            <a:ext cx="304801" cy="3048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27BE441-115C-4052-9ABC-D2AAD56F906E}"/>
              </a:ext>
            </a:extLst>
          </p:cNvPr>
          <p:cNvSpPr/>
          <p:nvPr/>
        </p:nvSpPr>
        <p:spPr>
          <a:xfrm>
            <a:off x="10133011" y="3962400"/>
            <a:ext cx="304801" cy="3048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4085573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Pipeline</a:t>
            </a:r>
          </a:p>
        </p:txBody>
      </p:sp>
      <p:graphicFrame>
        <p:nvGraphicFramePr>
          <p:cNvPr id="5" name="Content Placeholder 4" descr="Vertical Box List showing 3 groups arranged one below the other with bullet points for task descriptions under each group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4201193157"/>
              </p:ext>
            </p:extLst>
          </p:nvPr>
        </p:nvGraphicFramePr>
        <p:xfrm>
          <a:off x="4037012" y="1981200"/>
          <a:ext cx="4800600" cy="41878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98328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E1698D-ABAC-4F00-8988-BF521135E4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Denomination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49C5612-7327-4497-B20C-7C136863739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4688" y="4332209"/>
            <a:ext cx="4149724" cy="255025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0" name="Content Placeholder 19">
            <a:extLst>
              <a:ext uri="{FF2B5EF4-FFF2-40B4-BE49-F238E27FC236}">
                <a16:creationId xmlns:a16="http://schemas.microsoft.com/office/drawing/2014/main" id="{168BFABE-DF19-4476-884C-E398E94F6BF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9212" y="2551663"/>
            <a:ext cx="5320466" cy="33528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22B162E8-F11C-4D7F-B663-9760FDE23E7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4688" y="1723920"/>
            <a:ext cx="4149723" cy="250414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267951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E1698D-ABAC-4F00-8988-BF521135E4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Lines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07F891D-C9D9-4B81-97D0-29FA98B4A6F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612" y="1755596"/>
            <a:ext cx="609600" cy="507234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BB6B842-C5BB-4EBF-890C-33662D29C14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Convert Image to Gray-Scale</a:t>
            </a:r>
          </a:p>
          <a:p>
            <a:r>
              <a:rPr lang="en-US" dirty="0"/>
              <a:t>Detect edges via Sobel Horizontal</a:t>
            </a:r>
          </a:p>
          <a:p>
            <a:r>
              <a:rPr lang="en-US" dirty="0"/>
              <a:t>Perform Morphological Processing and fill edges</a:t>
            </a:r>
          </a:p>
          <a:p>
            <a:r>
              <a:rPr lang="en-US" dirty="0"/>
              <a:t>Count Lines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F45636D-42FF-47D4-850A-1E35DBDD60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4612" y="1755596"/>
            <a:ext cx="433227" cy="50292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B91AB98-6C63-400D-993C-F09C85D965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5628063" y="1756296"/>
            <a:ext cx="466349" cy="507234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BF98831-CE3D-4F55-9BE3-2FE97408B232}"/>
              </a:ext>
            </a:extLst>
          </p:cNvPr>
          <p:cNvCxnSpPr/>
          <p:nvPr/>
        </p:nvCxnSpPr>
        <p:spPr>
          <a:xfrm>
            <a:off x="2741612" y="4270196"/>
            <a:ext cx="990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8A373BE-345B-4BCA-91E8-29061CDB5816}"/>
              </a:ext>
            </a:extLst>
          </p:cNvPr>
          <p:cNvCxnSpPr/>
          <p:nvPr/>
        </p:nvCxnSpPr>
        <p:spPr>
          <a:xfrm>
            <a:off x="4494212" y="4267200"/>
            <a:ext cx="990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3656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E1698D-ABAC-4F00-8988-BF521135E4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Denomination Markers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BB6B842-C5BB-4EBF-890C-33662D29C14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Repeat Process explained above</a:t>
            </a:r>
          </a:p>
          <a:p>
            <a:r>
              <a:rPr lang="en-US" dirty="0"/>
              <a:t>Count markers</a:t>
            </a:r>
          </a:p>
          <a:p>
            <a:r>
              <a:rPr lang="en-US" dirty="0"/>
              <a:t>Find area of markers via Region Properties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B91AB98-6C63-400D-993C-F09C85D965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0800000" flipH="1">
            <a:off x="5065713" y="4571999"/>
            <a:ext cx="1143000" cy="1143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792B62FE-A3C4-4491-BC75-8F4998A9350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1012" y="1984248"/>
            <a:ext cx="2692400" cy="28067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B72E0C71-CFE0-4074-8E08-1FACC06F6620}"/>
              </a:ext>
            </a:extLst>
          </p:cNvPr>
          <p:cNvCxnSpPr>
            <a:cxnSpLocks/>
          </p:cNvCxnSpPr>
          <p:nvPr/>
        </p:nvCxnSpPr>
        <p:spPr>
          <a:xfrm rot="16200000" flipH="1">
            <a:off x="4608512" y="3238500"/>
            <a:ext cx="1066800" cy="990600"/>
          </a:xfrm>
          <a:prstGeom prst="bentConnector3">
            <a:avLst>
              <a:gd name="adj1" fmla="val -32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Content Placeholder 19">
            <a:extLst>
              <a:ext uri="{FF2B5EF4-FFF2-40B4-BE49-F238E27FC236}">
                <a16:creationId xmlns:a16="http://schemas.microsoft.com/office/drawing/2014/main" id="{36FB397E-41D5-4B60-A630-4E3718A00A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8413" y="4267200"/>
            <a:ext cx="2819400" cy="177670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451449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E1698D-ABAC-4F00-8988-BF521135E4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Signature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41921B82-F8D4-463C-B81B-05630050196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612" y="2035672"/>
            <a:ext cx="3921124" cy="128346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F9C38C21-F211-4769-8259-115369BD79F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613" y="4769885"/>
            <a:ext cx="3921123" cy="102131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3E35D4E-2C12-4C8C-8D39-9DA5CF2A07BA}"/>
              </a:ext>
            </a:extLst>
          </p:cNvPr>
          <p:cNvCxnSpPr/>
          <p:nvPr/>
        </p:nvCxnSpPr>
        <p:spPr>
          <a:xfrm>
            <a:off x="3960812" y="3581400"/>
            <a:ext cx="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7">
            <a:extLst>
              <a:ext uri="{FF2B5EF4-FFF2-40B4-BE49-F238E27FC236}">
                <a16:creationId xmlns:a16="http://schemas.microsoft.com/office/drawing/2014/main" id="{D3EDF4EB-D927-4BAA-BEC7-EA249B45D96A}"/>
              </a:ext>
            </a:extLst>
          </p:cNvPr>
          <p:cNvSpPr txBox="1">
            <a:spLocks/>
          </p:cNvSpPr>
          <p:nvPr/>
        </p:nvSpPr>
        <p:spPr>
          <a:xfrm>
            <a:off x="6551612" y="1984248"/>
            <a:ext cx="4800601" cy="41879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1175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0425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3463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Convert Image to Gray-Scale</a:t>
            </a:r>
          </a:p>
          <a:p>
            <a:r>
              <a:rPr lang="en-US" dirty="0"/>
              <a:t>Detect edges via Canny</a:t>
            </a:r>
          </a:p>
          <a:p>
            <a:r>
              <a:rPr lang="en-US" dirty="0"/>
              <a:t>Perform Morphological Processing and fill edges</a:t>
            </a:r>
          </a:p>
          <a:p>
            <a:r>
              <a:rPr lang="en-US" dirty="0"/>
              <a:t>Use boundary and signature functions learned in lab</a:t>
            </a:r>
          </a:p>
        </p:txBody>
      </p:sp>
      <p:pic>
        <p:nvPicPr>
          <p:cNvPr id="16" name="Content Placeholder 19">
            <a:extLst>
              <a:ext uri="{FF2B5EF4-FFF2-40B4-BE49-F238E27FC236}">
                <a16:creationId xmlns:a16="http://schemas.microsoft.com/office/drawing/2014/main" id="{F5F921EF-0446-44E8-9C43-62A2D5E22B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2212" y="4902849"/>
            <a:ext cx="2819400" cy="177670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450734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ESENTER_VERSION" val="6"/>
  <p:tag name="ARTICULATE_PROJECT_OPEN" val="0"/>
</p:tagLst>
</file>

<file path=ppt/theme/theme1.xml><?xml version="1.0" encoding="utf-8"?>
<a:theme xmlns:a="http://schemas.openxmlformats.org/drawingml/2006/main" name="Currency Symbols 16x9">
  <a:themeElements>
    <a:clrScheme name="Currency Symbols">
      <a:dk1>
        <a:srgbClr val="303030"/>
      </a:dk1>
      <a:lt1>
        <a:sysClr val="window" lastClr="FFFFFF"/>
      </a:lt1>
      <a:dk2>
        <a:srgbClr val="000000"/>
      </a:dk2>
      <a:lt2>
        <a:srgbClr val="E8DEC9"/>
      </a:lt2>
      <a:accent1>
        <a:srgbClr val="F7C547"/>
      </a:accent1>
      <a:accent2>
        <a:srgbClr val="AB3C33"/>
      </a:accent2>
      <a:accent3>
        <a:srgbClr val="506084"/>
      </a:accent3>
      <a:accent4>
        <a:srgbClr val="599EA5"/>
      </a:accent4>
      <a:accent5>
        <a:srgbClr val="758F21"/>
      </a:accent5>
      <a:accent6>
        <a:srgbClr val="894A27"/>
      </a:accent6>
      <a:hlink>
        <a:srgbClr val="506084"/>
      </a:hlink>
      <a:folHlink>
        <a:srgbClr val="828282"/>
      </a:folHlink>
    </a:clrScheme>
    <a:fontScheme name="Currency Symbols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urrency symbols presentation (widescreen).potx" id="{0BEEB329-2C4D-4D02-9858-CA91ACE92AB1}" vid="{944DA297-E844-470D-A85C-00068074ACC2}"/>
    </a:ext>
  </a:extLst>
</a:theme>
</file>

<file path=ppt/theme/theme2.xml><?xml version="1.0" encoding="utf-8"?>
<a:theme xmlns:a="http://schemas.openxmlformats.org/drawingml/2006/main" name="Office Theme">
  <a:themeElements>
    <a:clrScheme name="Currency Symbols">
      <a:dk1>
        <a:srgbClr val="303030"/>
      </a:dk1>
      <a:lt1>
        <a:sysClr val="window" lastClr="FFFFFF"/>
      </a:lt1>
      <a:dk2>
        <a:srgbClr val="000000"/>
      </a:dk2>
      <a:lt2>
        <a:srgbClr val="E8DEC9"/>
      </a:lt2>
      <a:accent1>
        <a:srgbClr val="F7C547"/>
      </a:accent1>
      <a:accent2>
        <a:srgbClr val="AB3C33"/>
      </a:accent2>
      <a:accent3>
        <a:srgbClr val="506084"/>
      </a:accent3>
      <a:accent4>
        <a:srgbClr val="599EA5"/>
      </a:accent4>
      <a:accent5>
        <a:srgbClr val="758F21"/>
      </a:accent5>
      <a:accent6>
        <a:srgbClr val="894A27"/>
      </a:accent6>
      <a:hlink>
        <a:srgbClr val="506084"/>
      </a:hlink>
      <a:folHlink>
        <a:srgbClr val="828282"/>
      </a:folHlink>
    </a:clrScheme>
    <a:fontScheme name="Currency Symbols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Currency Symbols">
      <a:dk1>
        <a:srgbClr val="303030"/>
      </a:dk1>
      <a:lt1>
        <a:sysClr val="window" lastClr="FFFFFF"/>
      </a:lt1>
      <a:dk2>
        <a:srgbClr val="000000"/>
      </a:dk2>
      <a:lt2>
        <a:srgbClr val="E8DEC9"/>
      </a:lt2>
      <a:accent1>
        <a:srgbClr val="F7C547"/>
      </a:accent1>
      <a:accent2>
        <a:srgbClr val="AB3C33"/>
      </a:accent2>
      <a:accent3>
        <a:srgbClr val="506084"/>
      </a:accent3>
      <a:accent4>
        <a:srgbClr val="599EA5"/>
      </a:accent4>
      <a:accent5>
        <a:srgbClr val="758F21"/>
      </a:accent5>
      <a:accent6>
        <a:srgbClr val="894A27"/>
      </a:accent6>
      <a:hlink>
        <a:srgbClr val="506084"/>
      </a:hlink>
      <a:folHlink>
        <a:srgbClr val="828282"/>
      </a:folHlink>
    </a:clrScheme>
    <a:fontScheme name="Currency Symbols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Currency symbols presentation (widescreen)</Template>
  <TotalTime>203</TotalTime>
  <Words>216</Words>
  <Application>Microsoft Office PowerPoint</Application>
  <PresentationFormat>Custom</PresentationFormat>
  <Paragraphs>51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Cambria</vt:lpstr>
      <vt:lpstr>Currency Symbols 16x9</vt:lpstr>
      <vt:lpstr>Counterfeit Currency Detection for Automatic Dispenser Machines</vt:lpstr>
      <vt:lpstr>Motivation</vt:lpstr>
      <vt:lpstr>Existing Methods</vt:lpstr>
      <vt:lpstr>Our Methodology</vt:lpstr>
      <vt:lpstr>Process Pipeline</vt:lpstr>
      <vt:lpstr>Denomination</vt:lpstr>
      <vt:lpstr>1. Lines</vt:lpstr>
      <vt:lpstr>2. Denomination Markers</vt:lpstr>
      <vt:lpstr>3. Signature</vt:lpstr>
      <vt:lpstr>4. Watermark</vt:lpstr>
      <vt:lpstr>5. Latent Image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Counterfeit Currency Detection for Automatic Dispenser Machines</dc:title>
  <dc:creator>Hazir</dc:creator>
  <cp:lastModifiedBy>Hazir</cp:lastModifiedBy>
  <cp:revision>34</cp:revision>
  <dcterms:created xsi:type="dcterms:W3CDTF">2020-12-21T13:35:26Z</dcterms:created>
  <dcterms:modified xsi:type="dcterms:W3CDTF">2020-12-23T13:53:02Z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</Properties>
</file>